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KEYLOGGER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By: Bharath 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Aalim Muhammed Salegh College of Engineering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99874" y="556022"/>
            <a:ext cx="6915745" cy="631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70"/>
              </a:lnSpc>
              <a:buNone/>
            </a:pPr>
            <a:r>
              <a:rPr lang="en-US" sz="397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outlook</a:t>
            </a:r>
            <a:endParaRPr lang="en-US" sz="397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4" y="1591151"/>
            <a:ext cx="1489948" cy="14870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81575" y="2325410"/>
            <a:ext cx="151448" cy="4039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81"/>
              </a:lnSpc>
              <a:buNone/>
            </a:pPr>
            <a:r>
              <a:rPr lang="en-US" sz="198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988" dirty="0"/>
          </a:p>
        </p:txBody>
      </p:sp>
      <p:sp>
        <p:nvSpPr>
          <p:cNvPr id="7" name="Text 3"/>
          <p:cNvSpPr/>
          <p:nvPr/>
        </p:nvSpPr>
        <p:spPr>
          <a:xfrm>
            <a:off x="6004322" y="1954649"/>
            <a:ext cx="3292793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85"/>
              </a:lnSpc>
              <a:buNone/>
            </a:pPr>
            <a:r>
              <a:rPr lang="en-US" sz="198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Security Measures</a:t>
            </a:r>
            <a:endParaRPr lang="en-US" sz="1988" dirty="0"/>
          </a:p>
        </p:txBody>
      </p:sp>
      <p:sp>
        <p:nvSpPr>
          <p:cNvPr id="8" name="Text 4"/>
          <p:cNvSpPr/>
          <p:nvPr/>
        </p:nvSpPr>
        <p:spPr>
          <a:xfrm>
            <a:off x="6004322" y="2391370"/>
            <a:ext cx="4566523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5"/>
              </a:lnSpc>
              <a:buNone/>
            </a:pPr>
            <a:r>
              <a:rPr lang="en-US" sz="159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encryption and multi-factor authentication</a:t>
            </a:r>
            <a:endParaRPr lang="en-US" sz="1591" dirty="0"/>
          </a:p>
        </p:txBody>
      </p:sp>
      <p:sp>
        <p:nvSpPr>
          <p:cNvPr id="9" name="Shape 5"/>
          <p:cNvSpPr/>
          <p:nvPr/>
        </p:nvSpPr>
        <p:spPr>
          <a:xfrm>
            <a:off x="5852874" y="3092172"/>
            <a:ext cx="5927050" cy="12621"/>
          </a:xfrm>
          <a:prstGeom prst="rect">
            <a:avLst/>
          </a:prstGeom>
          <a:solidFill>
            <a:srgbClr val="2D4DF2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51" y="3128724"/>
            <a:ext cx="2980015" cy="14870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81575" y="3670221"/>
            <a:ext cx="151448" cy="4039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81"/>
              </a:lnSpc>
              <a:buNone/>
            </a:pPr>
            <a:r>
              <a:rPr lang="en-US" sz="198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988" dirty="0"/>
          </a:p>
        </p:txBody>
      </p:sp>
      <p:sp>
        <p:nvSpPr>
          <p:cNvPr id="12" name="Text 7"/>
          <p:cNvSpPr/>
          <p:nvPr/>
        </p:nvSpPr>
        <p:spPr>
          <a:xfrm>
            <a:off x="6749296" y="3492222"/>
            <a:ext cx="2776537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85"/>
              </a:lnSpc>
              <a:buNone/>
            </a:pPr>
            <a:r>
              <a:rPr lang="en-US" sz="198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Cybersecurity Education</a:t>
            </a:r>
            <a:endParaRPr lang="en-US" sz="1988" dirty="0"/>
          </a:p>
        </p:txBody>
      </p:sp>
      <p:sp>
        <p:nvSpPr>
          <p:cNvPr id="13" name="Text 8"/>
          <p:cNvSpPr/>
          <p:nvPr/>
        </p:nvSpPr>
        <p:spPr>
          <a:xfrm>
            <a:off x="6749296" y="3928943"/>
            <a:ext cx="427232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5"/>
              </a:lnSpc>
              <a:buNone/>
            </a:pPr>
            <a:r>
              <a:rPr lang="en-US" sz="159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training to create a vigilant workforce</a:t>
            </a:r>
            <a:endParaRPr lang="en-US" sz="1591" dirty="0"/>
          </a:p>
        </p:txBody>
      </p:sp>
      <p:sp>
        <p:nvSpPr>
          <p:cNvPr id="14" name="Shape 9"/>
          <p:cNvSpPr/>
          <p:nvPr/>
        </p:nvSpPr>
        <p:spPr>
          <a:xfrm>
            <a:off x="6597848" y="4629745"/>
            <a:ext cx="5182076" cy="12621"/>
          </a:xfrm>
          <a:prstGeom prst="rect">
            <a:avLst/>
          </a:prstGeom>
          <a:solidFill>
            <a:srgbClr val="015F98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77" y="4666297"/>
            <a:ext cx="4470083" cy="14870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981575" y="5207794"/>
            <a:ext cx="151448" cy="4039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81"/>
              </a:lnSpc>
              <a:buNone/>
            </a:pPr>
            <a:r>
              <a:rPr lang="en-US" sz="198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988" dirty="0"/>
          </a:p>
        </p:txBody>
      </p:sp>
      <p:sp>
        <p:nvSpPr>
          <p:cNvPr id="17" name="Text 11"/>
          <p:cNvSpPr/>
          <p:nvPr/>
        </p:nvSpPr>
        <p:spPr>
          <a:xfrm>
            <a:off x="7494389" y="4868228"/>
            <a:ext cx="2524958" cy="315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85"/>
              </a:lnSpc>
              <a:buNone/>
            </a:pPr>
            <a:r>
              <a:rPr lang="en-US" sz="198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Collaborative Efforts</a:t>
            </a:r>
            <a:endParaRPr lang="en-US" sz="1988" dirty="0"/>
          </a:p>
        </p:txBody>
      </p:sp>
      <p:sp>
        <p:nvSpPr>
          <p:cNvPr id="18" name="Text 12"/>
          <p:cNvSpPr/>
          <p:nvPr/>
        </p:nvSpPr>
        <p:spPr>
          <a:xfrm>
            <a:off x="7494389" y="5304949"/>
            <a:ext cx="4134088" cy="6465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45"/>
              </a:lnSpc>
              <a:buNone/>
            </a:pPr>
            <a:r>
              <a:rPr lang="en-US" sz="159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Industry partnerships for threat intelligence sharing</a:t>
            </a:r>
            <a:endParaRPr lang="en-US" sz="1591" dirty="0"/>
          </a:p>
        </p:txBody>
      </p:sp>
      <p:sp>
        <p:nvSpPr>
          <p:cNvPr id="19" name="Text 13"/>
          <p:cNvSpPr/>
          <p:nvPr/>
        </p:nvSpPr>
        <p:spPr>
          <a:xfrm>
            <a:off x="2799874" y="6380559"/>
            <a:ext cx="9030533" cy="12930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159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US" sz="1591" dirty="0"/>
          </a:p>
        </p:txBody>
      </p:sp>
      <p:pic>
        <p:nvPicPr>
          <p:cNvPr id="20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 You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appreciate your time and attention.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considering our presentation.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7977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Outline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93419" y="5070396"/>
            <a:ext cx="26729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593419" y="5550813"/>
            <a:ext cx="26729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brief overview of the presentation structure and topics to be covered.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78604" y="5070396"/>
            <a:ext cx="26729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Points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978604" y="5550813"/>
            <a:ext cx="26729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Highlighted key concepts and areas of focus in the cybersecurity landscape.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63789" y="5070396"/>
            <a:ext cx="267295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Strategy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9363789" y="5897999"/>
            <a:ext cx="26729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Approach to addressing cybersecurity threats and the proposed solutions.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Proposed Solution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1953101"/>
            <a:ext cx="27742" cy="5351026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362736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6383" y="216836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59007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of Multi-Factor Authentication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multi-factor authentication to add an extra layer of security for user verification.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6383" y="4026098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9987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Regular Security Audits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Conduct routine security audits to identify vulnerabilities and address them promptly.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383" y="588383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33688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Awareness Programs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Empower users with knowledge on recognizing and mitigating cybersecurity threats through awareness programs.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1804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in Addressing Cybersecurity Threats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1400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complex landscape of cybersecurity, the ever-evolving nature of threats presents significant challenges for organizations.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075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Addressing vulnerabilities amidst sophisticated attacks requires constant vigilance and proactive measures.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802814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Development Approach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30933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Requirements Gathering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Collaborate with stakeholders to understand system needs and objectives.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Design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comprehensive plan, including architecture, interfaces, and data flow.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9718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Development &amp; Testing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the design, ensuring functionality and security through rigorous testing.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003221"/>
            <a:ext cx="69206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Algorithm and Deployment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230755"/>
            <a:ext cx="46957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687" y="2280761"/>
            <a:ext cx="4695706" cy="4695706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1546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Result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59298" y="3204091"/>
            <a:ext cx="36701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Analysis of Detected Threats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959298" y="3684508"/>
            <a:ext cx="42448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the nature and impact of the detected security breaches.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7195" y="3204091"/>
            <a:ext cx="42114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Incident Response and Mitigation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037195" y="3684508"/>
            <a:ext cx="42448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strategies to address and mitigate the identified cybersecurity threats.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959298" y="4867394"/>
            <a:ext cx="4108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Adaptation of Security Protocols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959298" y="5347811"/>
            <a:ext cx="42448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Adjusting security protocols based on the outcomes of the threat analysis.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37195" y="4867394"/>
            <a:ext cx="38228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Documentation and Reporting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8037195" y="5347811"/>
            <a:ext cx="42448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Documenting the results and preparing reports for stakeholders and future reference.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2024-04-01T07:11:25Z</dcterms:created>
  <dcterms:modified xsi:type="dcterms:W3CDTF">2024-04-01T07:11:25Z</dcterms:modified>
</cp:coreProperties>
</file>